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Roboto Serif" panose="020B0604020202020204" charset="0"/>
      <p:regular r:id="rId28"/>
      <p:bold r:id="rId29"/>
      <p:italic r:id="rId30"/>
      <p:boldItalic r:id="rId31"/>
    </p:embeddedFont>
    <p:embeddedFont>
      <p:font typeface="Rockwell" panose="02060603020205020403" pitchFamily="18" charset="0"/>
      <p:regular r:id="rId32"/>
      <p:bold r:id="rId33"/>
      <p:italic r:id="rId34"/>
      <p:boldItalic r:id="rId35"/>
    </p:embeddedFont>
    <p:embeddedFont>
      <p:font typeface="Segoe UI Semibold" panose="020B0702040204020203" pitchFamily="34" charset="0"/>
      <p:bold r:id="rId36"/>
      <p:boldItalic r:id="rId37"/>
    </p:embeddedFont>
    <p:embeddedFont>
      <p:font typeface="Tahoma" panose="020B060403050404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1KL1nmlg6BuY8LSW7I7x8AjAj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IN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IN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31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2" name="Google Shape;212;p31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31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5" name="Google Shape;215;p31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31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8" name="Google Shape;218;p31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9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9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70" name="Google Shape;70;p1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9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9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19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9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9" name="Google Shape;79;p19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9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9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19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19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" name="Google Shape;88;p19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19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9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19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9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19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9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19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9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19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5" name="Google Shape;105;p19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19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19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19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4" name="Google Shape;114;p19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7" name="Google Shape;117;p19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" name="Google Shape;118;p19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1" name="Google Shape;121;p19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3" name="Google Shape;123;p19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5747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9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6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16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16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6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6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6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6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6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6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1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16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16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6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24;p16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" name="Google Shape;25;p16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6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6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16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16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6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16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6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6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6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16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16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16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16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16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16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16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16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6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6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6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6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6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16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16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>
            <a:spLocks noGrp="1"/>
          </p:cNvSpPr>
          <p:nvPr>
            <p:ph type="title"/>
          </p:nvPr>
        </p:nvSpPr>
        <p:spPr>
          <a:xfrm>
            <a:off x="1780646" y="0"/>
            <a:ext cx="9268354" cy="3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ckwell"/>
              <a:buNone/>
            </a:pPr>
            <a:r>
              <a:rPr lang="en-IN" sz="5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BOOK  STORE MANAGEMENT  SYSTEM</a:t>
            </a:r>
            <a:endParaRPr sz="5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ckwell"/>
              <a:buNone/>
            </a:pPr>
            <a:br>
              <a:rPr lang="en-IN" sz="54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ea typeface="Rockwell"/>
                <a:cs typeface="Rockwell"/>
                <a:sym typeface="Rockwell"/>
              </a:rPr>
            </a:br>
            <a:endParaRPr sz="54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9" name="Google Shape;239;p1"/>
          <p:cNvSpPr txBox="1">
            <a:spLocks noGrp="1"/>
          </p:cNvSpPr>
          <p:nvPr>
            <p:ph type="body" idx="1"/>
          </p:nvPr>
        </p:nvSpPr>
        <p:spPr>
          <a:xfrm>
            <a:off x="1142992" y="2682098"/>
            <a:ext cx="4708417" cy="292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>
              <a:buClr>
                <a:schemeClr val="bg1"/>
              </a:buClr>
              <a:buSzPts val="2500"/>
              <a:buFont typeface="Tahoma"/>
              <a:buChar char="❖"/>
            </a:pPr>
            <a:r>
              <a:rPr lang="en-IN" sz="32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Ranjit kadam</a:t>
            </a:r>
            <a:endParaRPr sz="32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28600" indent="-228600">
              <a:buClr>
                <a:schemeClr val="bg1"/>
              </a:buClr>
              <a:buSzPts val="2500"/>
              <a:buFont typeface="Tahoma"/>
              <a:buChar char="❖"/>
            </a:pPr>
            <a:r>
              <a:rPr lang="en-IN" sz="32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IN" sz="32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Siddhesh</a:t>
            </a:r>
            <a:r>
              <a:rPr lang="en-IN" sz="32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IN" sz="32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kaware</a:t>
            </a:r>
            <a:endParaRPr lang="en-IN" sz="32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>
              <a:buClr>
                <a:schemeClr val="bg1"/>
              </a:buClr>
              <a:buSzPts val="2500"/>
              <a:buFont typeface="Tahoma"/>
              <a:buChar char="❖"/>
            </a:pPr>
            <a:r>
              <a:rPr lang="en-IN" sz="32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IN" sz="32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Prathamesh</a:t>
            </a:r>
            <a:r>
              <a:rPr lang="en-IN" sz="32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IN" sz="3200" dirty="0" err="1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kulkarni</a:t>
            </a:r>
            <a:endParaRPr lang="en-IN" sz="32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D802D-28E2-4AA8-907A-BB1B80665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817" y="1431816"/>
            <a:ext cx="5426183" cy="5426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 txBox="1">
            <a:spLocks noGrp="1"/>
          </p:cNvSpPr>
          <p:nvPr>
            <p:ph type="ctrTitle"/>
          </p:nvPr>
        </p:nvSpPr>
        <p:spPr>
          <a:xfrm>
            <a:off x="1700212" y="105924"/>
            <a:ext cx="8791575" cy="1117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WINDOW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Google Shape;287;p9"/>
          <p:cNvSpPr txBox="1">
            <a:spLocks noGrp="1"/>
          </p:cNvSpPr>
          <p:nvPr>
            <p:ph type="subTitle" idx="1"/>
          </p:nvPr>
        </p:nvSpPr>
        <p:spPr>
          <a:xfrm>
            <a:off x="1700212" y="1751253"/>
            <a:ext cx="4146885" cy="453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000"/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ENTER  USERNAME AND PASSWORD .IF WRONG VALUE IS ENTERED ,ITS SHOWS ERROR MESSAGE OTHERWISE</a:t>
            </a:r>
            <a:r>
              <a:rPr lang="en-IN" sz="2800" dirty="0">
                <a:solidFill>
                  <a:schemeClr val="accent3"/>
                </a:solidFill>
              </a:rPr>
              <a:t> </a:t>
            </a:r>
            <a:r>
              <a:rPr lang="en-IN" sz="2800" dirty="0">
                <a:solidFill>
                  <a:schemeClr val="bg1"/>
                </a:solidFill>
              </a:rPr>
              <a:t>, IT RUNS THE MAIN WINDOW</a:t>
            </a:r>
            <a:endParaRPr sz="28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endParaRPr sz="2800" dirty="0"/>
          </a:p>
        </p:txBody>
      </p:sp>
      <p:pic>
        <p:nvPicPr>
          <p:cNvPr id="288" name="Google Shape;2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1727" y="1686314"/>
            <a:ext cx="5526269" cy="466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 txBox="1">
            <a:spLocks noGrp="1"/>
          </p:cNvSpPr>
          <p:nvPr>
            <p:ph type="title"/>
          </p:nvPr>
        </p:nvSpPr>
        <p:spPr>
          <a:xfrm>
            <a:off x="2325557" y="104734"/>
            <a:ext cx="7540886" cy="1407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IN" sz="4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WINDOW 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Google Shape;295;p10"/>
          <p:cNvSpPr txBox="1">
            <a:spLocks noGrp="1"/>
          </p:cNvSpPr>
          <p:nvPr>
            <p:ph type="body" idx="1"/>
          </p:nvPr>
        </p:nvSpPr>
        <p:spPr>
          <a:xfrm>
            <a:off x="958439" y="2152357"/>
            <a:ext cx="2897944" cy="400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3000"/>
              <a:buChar char="•"/>
            </a:pPr>
            <a:r>
              <a:rPr lang="en-IN" sz="3600" dirty="0">
                <a:solidFill>
                  <a:schemeClr val="bg1"/>
                </a:solidFill>
              </a:rPr>
              <a:t>After successful login ,the main window will be shown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296" name="Google Shape;29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6383" y="1550504"/>
            <a:ext cx="7315200" cy="474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"/>
          <p:cNvSpPr txBox="1">
            <a:spLocks noGrp="1"/>
          </p:cNvSpPr>
          <p:nvPr>
            <p:ph type="title"/>
          </p:nvPr>
        </p:nvSpPr>
        <p:spPr>
          <a:xfrm>
            <a:off x="1141413" y="130629"/>
            <a:ext cx="9905998" cy="161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IN" dirty="0">
                <a:solidFill>
                  <a:schemeClr val="dk1"/>
                </a:solidFill>
              </a:rPr>
              <a:t>                  </a:t>
            </a:r>
            <a:r>
              <a:rPr lang="en-IN" sz="4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MANAGING BOOK 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Google Shape;302;p11"/>
          <p:cNvSpPr txBox="1">
            <a:spLocks noGrp="1"/>
          </p:cNvSpPr>
          <p:nvPr>
            <p:ph type="body" idx="1"/>
          </p:nvPr>
        </p:nvSpPr>
        <p:spPr>
          <a:xfrm>
            <a:off x="865414" y="1518700"/>
            <a:ext cx="4098472" cy="224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571500">
              <a:spcBef>
                <a:spcPts val="0"/>
              </a:spcBef>
              <a:buSzPts val="4500"/>
            </a:pPr>
            <a:r>
              <a:rPr lang="en-IN" sz="3600" dirty="0"/>
              <a:t>In this window , user can updated a book</a:t>
            </a:r>
          </a:p>
          <a:p>
            <a:pPr marL="571500" indent="-571500">
              <a:spcBef>
                <a:spcPts val="0"/>
              </a:spcBef>
              <a:buSzPts val="4500"/>
            </a:pPr>
            <a:endParaRPr dirty="0"/>
          </a:p>
          <a:p>
            <a:pPr marL="571500" indent="-571500">
              <a:buSzPts val="4500"/>
            </a:pPr>
            <a:r>
              <a:rPr lang="en-IN" sz="3600" dirty="0"/>
              <a:t>In this window , user can add a new category of book</a:t>
            </a:r>
            <a:endParaRPr dirty="0"/>
          </a:p>
        </p:txBody>
      </p:sp>
      <p:pic>
        <p:nvPicPr>
          <p:cNvPr id="303" name="Google Shape;30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2546" y="4357316"/>
            <a:ext cx="4612137" cy="230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9938" y="1495425"/>
            <a:ext cx="4674745" cy="261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"/>
          <p:cNvSpPr txBox="1">
            <a:spLocks noGrp="1"/>
          </p:cNvSpPr>
          <p:nvPr>
            <p:ph type="title"/>
          </p:nvPr>
        </p:nvSpPr>
        <p:spPr>
          <a:xfrm>
            <a:off x="1324181" y="246130"/>
            <a:ext cx="9543638" cy="91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IN" sz="4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MANAGING BOOKS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12"/>
          <p:cNvSpPr txBox="1">
            <a:spLocks noGrp="1"/>
          </p:cNvSpPr>
          <p:nvPr>
            <p:ph type="body" idx="1"/>
          </p:nvPr>
        </p:nvSpPr>
        <p:spPr>
          <a:xfrm>
            <a:off x="-1" y="1981200"/>
            <a:ext cx="3864335" cy="371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03400" lvl="3" indent="-457200">
              <a:spcBef>
                <a:spcPts val="0"/>
              </a:spcBef>
              <a:buClr>
                <a:schemeClr val="bg1"/>
              </a:buClr>
              <a:buSzPts val="4000"/>
            </a:pPr>
            <a:r>
              <a:rPr lang="en-IN" sz="3600" dirty="0">
                <a:solidFill>
                  <a:schemeClr val="bg1"/>
                </a:solidFill>
              </a:rPr>
              <a:t>In this window , user can add new book</a:t>
            </a:r>
            <a:r>
              <a:rPr lang="en-IN" sz="3200" dirty="0">
                <a:solidFill>
                  <a:schemeClr val="bg1"/>
                </a:solidFill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11" name="Google Shape;3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1435" y="1178485"/>
            <a:ext cx="6831786" cy="512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1143001" y="159583"/>
            <a:ext cx="9905998" cy="111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IN" sz="4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 BOOKS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Google Shape;317;p13"/>
          <p:cNvSpPr txBox="1">
            <a:spLocks noGrp="1"/>
          </p:cNvSpPr>
          <p:nvPr>
            <p:ph type="body" idx="1"/>
          </p:nvPr>
        </p:nvSpPr>
        <p:spPr>
          <a:xfrm>
            <a:off x="600680" y="2096087"/>
            <a:ext cx="2897945" cy="370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Serif"/>
              <a:buChar char="•"/>
            </a:pPr>
            <a:r>
              <a:rPr lang="en-IN" sz="3600" dirty="0">
                <a:ea typeface="Roboto Serif"/>
                <a:cs typeface="Roboto Serif"/>
                <a:sym typeface="Roboto Serif"/>
              </a:rPr>
              <a:t>This window is used to sell books</a:t>
            </a:r>
            <a:endParaRPr sz="3600" dirty="0">
              <a:ea typeface="Roboto Serif"/>
              <a:cs typeface="Roboto Serif"/>
              <a:sym typeface="Roboto Serif"/>
            </a:endParaRPr>
          </a:p>
        </p:txBody>
      </p:sp>
      <p:pic>
        <p:nvPicPr>
          <p:cNvPr id="318" name="Google Shape;31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8625" y="1510675"/>
            <a:ext cx="7848275" cy="46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IN" dirty="0">
                <a:solidFill>
                  <a:schemeClr val="dk1"/>
                </a:solidFill>
              </a:rPr>
              <a:t>  </a:t>
            </a:r>
            <a:r>
              <a:rPr lang="en-IN" sz="4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4" name="Google Shape;324;p14"/>
          <p:cNvSpPr txBox="1">
            <a:spLocks noGrp="1"/>
          </p:cNvSpPr>
          <p:nvPr>
            <p:ph type="body" idx="1"/>
          </p:nvPr>
        </p:nvSpPr>
        <p:spPr>
          <a:xfrm>
            <a:off x="2171701" y="2235418"/>
            <a:ext cx="9923462" cy="357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IN" sz="3200" dirty="0"/>
              <a:t>Less time to search for the specified book .</a:t>
            </a:r>
            <a:endParaRPr sz="3200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IN" sz="3200" dirty="0"/>
              <a:t>Savings in stationary .</a:t>
            </a:r>
            <a:endParaRPr sz="3200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IN" sz="3200" dirty="0"/>
              <a:t>Proper and clean work .</a:t>
            </a:r>
            <a:endParaRPr sz="3200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IN" sz="3200" dirty="0"/>
              <a:t>Better search ability and availability .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IN" sz="4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4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Google Shape;330;p15"/>
          <p:cNvSpPr txBox="1">
            <a:spLocks noGrp="1"/>
          </p:cNvSpPr>
          <p:nvPr>
            <p:ph type="body" idx="1"/>
          </p:nvPr>
        </p:nvSpPr>
        <p:spPr>
          <a:xfrm>
            <a:off x="2322513" y="2249486"/>
            <a:ext cx="7829592" cy="398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IN" sz="3200" dirty="0"/>
              <a:t>This software is successfully done to maintain a book shop transaction .</a:t>
            </a:r>
            <a:endParaRPr sz="3200" dirty="0"/>
          </a:p>
          <a:p>
            <a:pPr marL="228600" lvl="0" indent="-2286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IN" sz="3200" dirty="0"/>
              <a:t>The project is completed that follow the incremental model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8D47-F24D-4019-A715-D8771D5AD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286982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YOU..!</a:t>
            </a:r>
            <a:endParaRPr lang="en-IN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1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>
            <a:spLocks noGrp="1"/>
          </p:cNvSpPr>
          <p:nvPr>
            <p:ph type="title"/>
          </p:nvPr>
        </p:nvSpPr>
        <p:spPr>
          <a:xfrm>
            <a:off x="1141425" y="42276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ckwell"/>
              <a:buNone/>
            </a:pPr>
            <a:r>
              <a:rPr lang="en-IN" sz="4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 - DESCRIPTION</a:t>
            </a:r>
            <a:endParaRPr sz="4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body" idx="1"/>
          </p:nvPr>
        </p:nvSpPr>
        <p:spPr>
          <a:xfrm>
            <a:off x="1182825" y="1901348"/>
            <a:ext cx="9823200" cy="4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9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•"/>
            </a:pPr>
            <a:r>
              <a:rPr lang="en-IN" sz="2200">
                <a:latin typeface="Tahoma"/>
                <a:ea typeface="Tahoma"/>
                <a:cs typeface="Tahoma"/>
                <a:sym typeface="Tahoma"/>
              </a:rPr>
              <a:t>This system is management by an administrator .He has all the administrative right ton perform all the required functionalities.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09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•"/>
            </a:pPr>
            <a:r>
              <a:rPr lang="en-IN" sz="2200">
                <a:latin typeface="Tahoma"/>
                <a:ea typeface="Tahoma"/>
                <a:cs typeface="Tahoma"/>
                <a:sym typeface="Tahoma"/>
              </a:rPr>
              <a:t>Customers can search for a particular book whether it is available or not in a store . The search result contain information regarding book availability , price, publication ,authors and number of page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09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•"/>
            </a:pPr>
            <a:r>
              <a:rPr lang="en-IN" sz="2200">
                <a:latin typeface="Tahoma"/>
                <a:ea typeface="Tahoma"/>
                <a:cs typeface="Tahoma"/>
                <a:sym typeface="Tahoma"/>
              </a:rPr>
              <a:t>Admin keeps track on the quantity of books . Whenever required , he puts an order for purchasing new books to supplier 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09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ahoma"/>
              <a:buChar char="•"/>
            </a:pPr>
            <a:r>
              <a:rPr lang="en-IN" sz="2200">
                <a:latin typeface="Tahoma"/>
                <a:ea typeface="Tahoma"/>
                <a:cs typeface="Tahoma"/>
                <a:sym typeface="Tahoma"/>
              </a:rPr>
              <a:t>A book store management system manages data regarding books , customers , employees , suppliers ,and other relevant purchase &amp; sale related data .</a:t>
            </a:r>
            <a:endParaRPr sz="2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07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ckwell"/>
              <a:buNone/>
            </a:pPr>
            <a:r>
              <a:rPr lang="en-IN" sz="3600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IN" sz="4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SYSTEM - DESCRIPTION</a:t>
            </a:r>
            <a:endParaRPr sz="4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3"/>
          <p:cNvSpPr txBox="1">
            <a:spLocks noGrp="1"/>
          </p:cNvSpPr>
          <p:nvPr>
            <p:ph type="body" idx="1"/>
          </p:nvPr>
        </p:nvSpPr>
        <p:spPr>
          <a:xfrm>
            <a:off x="1141413" y="1688756"/>
            <a:ext cx="9584252" cy="42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en-IN" sz="2000" dirty="0"/>
              <a:t>T</a:t>
            </a:r>
            <a:r>
              <a:rPr lang="en-IN" sz="2200" dirty="0">
                <a:latin typeface="Tahoma"/>
                <a:ea typeface="Tahoma"/>
                <a:cs typeface="Tahoma"/>
                <a:sym typeface="Tahoma"/>
              </a:rPr>
              <a:t>o support this task , minimum quantity (or reorder quantity ) is managed for each book along with  other data.</a:t>
            </a:r>
            <a:endParaRPr sz="22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homa"/>
              <a:buChar char="•"/>
            </a:pPr>
            <a:r>
              <a:rPr lang="en-IN" sz="2200" dirty="0">
                <a:latin typeface="Tahoma"/>
                <a:ea typeface="Tahoma"/>
                <a:cs typeface="Tahoma"/>
                <a:sym typeface="Tahoma"/>
              </a:rPr>
              <a:t>Whenever supplier supplies order stock are updated and bill – data related to support to supplier is stored.</a:t>
            </a:r>
            <a:endParaRPr sz="22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15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homa"/>
              <a:buChar char="•"/>
            </a:pPr>
            <a:r>
              <a:rPr lang="en-IN" sz="2200" dirty="0">
                <a:latin typeface="Tahoma"/>
                <a:ea typeface="Tahoma"/>
                <a:cs typeface="Tahoma"/>
                <a:sym typeface="Tahoma"/>
              </a:rPr>
              <a:t>Related to each sale , a computerized bill is generated for a customer . Based on selling ,quantity is updated ( subtracted ) for sold books automatically .</a:t>
            </a:r>
            <a:endParaRPr sz="22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IN" sz="2200" dirty="0">
                <a:latin typeface="Tahoma"/>
                <a:ea typeface="Tahoma"/>
                <a:cs typeface="Tahoma"/>
                <a:sym typeface="Tahoma"/>
              </a:rPr>
              <a:t>Whenever required ,admin  can search data related to some particular customers ,employees or suppliers.</a:t>
            </a:r>
            <a:endParaRPr sz="22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5D9F-CB43-4584-8DBB-C8EA2B56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682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 &amp; TOOLS</a:t>
            </a:r>
            <a:endParaRPr lang="en-IN" sz="4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961AA-BF95-4A5D-AA05-2DD7C3310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6312" y="2097088"/>
            <a:ext cx="9905999" cy="354171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CSS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SQLite3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err="1"/>
              <a:t>DJango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A7DCE-18DD-4980-A6C8-DA3E4974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074" y="1855393"/>
            <a:ext cx="6465337" cy="425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5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"/>
          <p:cNvSpPr txBox="1">
            <a:spLocks noGrp="1"/>
          </p:cNvSpPr>
          <p:nvPr>
            <p:ph type="title"/>
          </p:nvPr>
        </p:nvSpPr>
        <p:spPr>
          <a:xfrm>
            <a:off x="2218306" y="215441"/>
            <a:ext cx="8403065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IN" sz="4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OPERATIONS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4"/>
          <p:cNvSpPr txBox="1">
            <a:spLocks noGrp="1"/>
          </p:cNvSpPr>
          <p:nvPr>
            <p:ph type="body" idx="1"/>
          </p:nvPr>
        </p:nvSpPr>
        <p:spPr>
          <a:xfrm>
            <a:off x="1963789" y="1694011"/>
            <a:ext cx="99027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50"/>
              <a:buNone/>
            </a:pPr>
            <a:r>
              <a:rPr lang="en-IN" sz="2000" dirty="0">
                <a:latin typeface="Segoe UI Semibold" panose="020B0702040204020203" pitchFamily="34" charset="0"/>
                <a:ea typeface="Georgia"/>
                <a:cs typeface="Segoe UI Semibold" panose="020B0702040204020203" pitchFamily="34" charset="0"/>
                <a:sym typeface="Georgia"/>
              </a:rPr>
              <a:t>1.MANAGE BOOK DATA</a:t>
            </a:r>
            <a:endParaRPr sz="2000" dirty="0">
              <a:latin typeface="Segoe UI Semibold" panose="020B0702040204020203" pitchFamily="34" charset="0"/>
              <a:ea typeface="Georgia"/>
              <a:cs typeface="Segoe UI Semibold" panose="020B0702040204020203" pitchFamily="34" charset="0"/>
              <a:sym typeface="Georgi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50"/>
              <a:buNone/>
            </a:pPr>
            <a:r>
              <a:rPr lang="en-IN" sz="2000" dirty="0">
                <a:latin typeface="Segoe UI Semibold" panose="020B0702040204020203" pitchFamily="34" charset="0"/>
                <a:ea typeface="Georgia"/>
                <a:cs typeface="Segoe UI Semibold" panose="020B0702040204020203" pitchFamily="34" charset="0"/>
                <a:sym typeface="Georgia"/>
              </a:rPr>
              <a:t>2.MANAGE CUSTOMER DATA</a:t>
            </a:r>
            <a:endParaRPr sz="2000" dirty="0">
              <a:latin typeface="Segoe UI Semibold" panose="020B0702040204020203" pitchFamily="34" charset="0"/>
              <a:ea typeface="Georgia"/>
              <a:cs typeface="Segoe UI Semibold" panose="020B0702040204020203" pitchFamily="34" charset="0"/>
              <a:sym typeface="Georgi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50"/>
              <a:buNone/>
            </a:pPr>
            <a:r>
              <a:rPr lang="en-IN" sz="2000" dirty="0">
                <a:latin typeface="Segoe UI Semibold" panose="020B0702040204020203" pitchFamily="34" charset="0"/>
                <a:ea typeface="Georgia"/>
                <a:cs typeface="Segoe UI Semibold" panose="020B0702040204020203" pitchFamily="34" charset="0"/>
                <a:sym typeface="Georgia"/>
              </a:rPr>
              <a:t>3.MANAGE EMPOYLEE  DATA</a:t>
            </a:r>
            <a:endParaRPr sz="2000" dirty="0">
              <a:latin typeface="Segoe UI Semibold" panose="020B0702040204020203" pitchFamily="34" charset="0"/>
              <a:ea typeface="Georgia"/>
              <a:cs typeface="Segoe UI Semibold" panose="020B0702040204020203" pitchFamily="34" charset="0"/>
              <a:sym typeface="Georgi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50"/>
              <a:buNone/>
            </a:pPr>
            <a:r>
              <a:rPr lang="en-IN" sz="2000" dirty="0">
                <a:latin typeface="Segoe UI Semibold" panose="020B0702040204020203" pitchFamily="34" charset="0"/>
                <a:ea typeface="Georgia"/>
                <a:cs typeface="Segoe UI Semibold" panose="020B0702040204020203" pitchFamily="34" charset="0"/>
                <a:sym typeface="Georgia"/>
              </a:rPr>
              <a:t>4.MANAGE SUPPILER DATTA </a:t>
            </a:r>
            <a:endParaRPr sz="2000" dirty="0">
              <a:latin typeface="Segoe UI Semibold" panose="020B0702040204020203" pitchFamily="34" charset="0"/>
              <a:ea typeface="Georgia"/>
              <a:cs typeface="Segoe UI Semibold" panose="020B0702040204020203" pitchFamily="34" charset="0"/>
              <a:sym typeface="Georgi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50"/>
              <a:buNone/>
            </a:pPr>
            <a:r>
              <a:rPr lang="en-IN" sz="2000" dirty="0">
                <a:latin typeface="Segoe UI Semibold" panose="020B0702040204020203" pitchFamily="34" charset="0"/>
                <a:ea typeface="Georgia"/>
                <a:cs typeface="Segoe UI Semibold" panose="020B0702040204020203" pitchFamily="34" charset="0"/>
                <a:sym typeface="Georgia"/>
              </a:rPr>
              <a:t>5.MANAGE SALE </a:t>
            </a:r>
            <a:endParaRPr sz="2000" dirty="0">
              <a:latin typeface="Segoe UI Semibold" panose="020B0702040204020203" pitchFamily="34" charset="0"/>
              <a:ea typeface="Georgia"/>
              <a:cs typeface="Segoe UI Semibold" panose="020B0702040204020203" pitchFamily="34" charset="0"/>
              <a:sym typeface="Georgi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50"/>
              <a:buNone/>
            </a:pPr>
            <a:r>
              <a:rPr lang="en-IN" sz="2000" dirty="0">
                <a:latin typeface="Segoe UI Semibold" panose="020B0702040204020203" pitchFamily="34" charset="0"/>
                <a:ea typeface="Georgia"/>
                <a:cs typeface="Segoe UI Semibold" panose="020B0702040204020203" pitchFamily="34" charset="0"/>
                <a:sym typeface="Georgia"/>
              </a:rPr>
              <a:t>6.MANAGE PURCHASE</a:t>
            </a:r>
            <a:endParaRPr sz="2000" dirty="0">
              <a:latin typeface="Segoe UI Semibold" panose="020B0702040204020203" pitchFamily="34" charset="0"/>
              <a:ea typeface="Georgia"/>
              <a:cs typeface="Segoe UI Semibold" panose="020B0702040204020203" pitchFamily="34" charset="0"/>
              <a:sym typeface="Georgi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50"/>
              <a:buNone/>
            </a:pPr>
            <a:r>
              <a:rPr lang="en-IN" sz="2000" dirty="0">
                <a:latin typeface="Segoe UI Semibold" panose="020B0702040204020203" pitchFamily="34" charset="0"/>
                <a:ea typeface="Georgia"/>
                <a:cs typeface="Segoe UI Semibold" panose="020B0702040204020203" pitchFamily="34" charset="0"/>
                <a:sym typeface="Georgia"/>
              </a:rPr>
              <a:t>7.SEARCH BOOK BY NAME ,WRIITER AND CATEGORY</a:t>
            </a:r>
            <a:endParaRPr sz="2000" dirty="0">
              <a:latin typeface="Segoe UI Semibold" panose="020B0702040204020203" pitchFamily="34" charset="0"/>
              <a:ea typeface="Georgia"/>
              <a:cs typeface="Segoe UI Semibold" panose="020B0702040204020203" pitchFamily="34" charset="0"/>
              <a:sym typeface="Georgi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50"/>
              <a:buNone/>
            </a:pPr>
            <a:r>
              <a:rPr lang="en-IN" sz="2000" dirty="0">
                <a:latin typeface="Segoe UI Semibold" panose="020B0702040204020203" pitchFamily="34" charset="0"/>
                <a:ea typeface="Georgia"/>
                <a:cs typeface="Segoe UI Semibold" panose="020B0702040204020203" pitchFamily="34" charset="0"/>
                <a:sym typeface="Georgia"/>
              </a:rPr>
              <a:t>8.LOGIN AND LOGOUT FACILITY</a:t>
            </a:r>
            <a:endParaRPr sz="2000" dirty="0">
              <a:latin typeface="Segoe UI Semibold" panose="020B0702040204020203" pitchFamily="34" charset="0"/>
              <a:ea typeface="Georgia"/>
              <a:cs typeface="Segoe UI Semibold" panose="020B0702040204020203" pitchFamily="34" charset="0"/>
              <a:sym typeface="Georgi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20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"/>
          <p:cNvSpPr txBox="1">
            <a:spLocks noGrp="1"/>
          </p:cNvSpPr>
          <p:nvPr>
            <p:ph type="title"/>
          </p:nvPr>
        </p:nvSpPr>
        <p:spPr>
          <a:xfrm>
            <a:off x="710703" y="203205"/>
            <a:ext cx="10112691" cy="78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IN" sz="4800" dirty="0"/>
              <a:t>                  </a:t>
            </a:r>
            <a:r>
              <a:rPr lang="en-IN" sz="4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 BOOK DATA</a:t>
            </a:r>
            <a:endParaRPr sz="4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5"/>
          <p:cNvSpPr txBox="1">
            <a:spLocks noGrp="1"/>
          </p:cNvSpPr>
          <p:nvPr>
            <p:ph type="body" idx="1"/>
          </p:nvPr>
        </p:nvSpPr>
        <p:spPr>
          <a:xfrm>
            <a:off x="1510797" y="985525"/>
            <a:ext cx="9970500" cy="51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6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ADD BOOK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IN" sz="2000" dirty="0">
                <a:ea typeface="Times New Roman"/>
                <a:cs typeface="Times New Roman"/>
                <a:sym typeface="Times New Roman"/>
              </a:rPr>
              <a:t>      Adds/Insert data related to new book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IN" sz="2000" dirty="0">
                <a:ea typeface="Times New Roman"/>
                <a:cs typeface="Times New Roman"/>
                <a:sym typeface="Times New Roman"/>
              </a:rPr>
              <a:t>      Input : data related to new book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228600" lvl="0" indent="-167084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Modify book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IN" sz="2000" dirty="0">
                <a:ea typeface="Times New Roman"/>
                <a:cs typeface="Times New Roman"/>
                <a:sym typeface="Times New Roman"/>
              </a:rPr>
              <a:t>     Modifies data related to existing book 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IN" sz="2000" dirty="0">
                <a:ea typeface="Times New Roman"/>
                <a:cs typeface="Times New Roman"/>
                <a:sym typeface="Times New Roman"/>
              </a:rPr>
              <a:t>     Input search keyword, modifications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228600" lvl="0" indent="-18692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Remove book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IN" sz="2000" dirty="0">
                <a:ea typeface="Times New Roman"/>
                <a:cs typeface="Times New Roman"/>
                <a:sym typeface="Times New Roman"/>
              </a:rPr>
              <a:t>     Removes data related to existing book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IN" sz="2000" dirty="0">
                <a:ea typeface="Times New Roman"/>
                <a:cs typeface="Times New Roman"/>
                <a:sym typeface="Times New Roman"/>
              </a:rPr>
              <a:t>     Input :search keyword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228600" lvl="0" indent="-157162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IN" sz="2000" dirty="0">
                <a:solidFill>
                  <a:schemeClr val="dk1"/>
                </a:solidFill>
                <a:ea typeface="Times New Roman"/>
                <a:cs typeface="Times New Roman"/>
                <a:sym typeface="Times New Roman"/>
              </a:rPr>
              <a:t>Search book 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IN" sz="2000" dirty="0">
                <a:ea typeface="Times New Roman"/>
                <a:cs typeface="Times New Roman"/>
                <a:sym typeface="Times New Roman"/>
              </a:rPr>
              <a:t>      Search for a book based on given keywords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IN" sz="2000" dirty="0">
                <a:ea typeface="Times New Roman"/>
                <a:cs typeface="Times New Roman"/>
                <a:sym typeface="Times New Roman"/>
              </a:rPr>
              <a:t>      Input : search keyword</a:t>
            </a: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IN" sz="2000" dirty="0">
                <a:ea typeface="Times New Roman"/>
                <a:cs typeface="Times New Roman"/>
                <a:sym typeface="Times New Roman"/>
              </a:rPr>
              <a:t>      Output : book id, title ,author ,price ,page edition..</a:t>
            </a:r>
            <a:endParaRPr sz="2000" dirty="0"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 txBox="1">
            <a:spLocks noGrp="1"/>
          </p:cNvSpPr>
          <p:nvPr>
            <p:ph type="title"/>
          </p:nvPr>
        </p:nvSpPr>
        <p:spPr>
          <a:xfrm>
            <a:off x="1351229" y="78525"/>
            <a:ext cx="9289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lang="en-IN" sz="48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MANAGE SALES</a:t>
            </a:r>
            <a:endParaRPr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70" name="Google Shape;270;p6"/>
          <p:cNvSpPr txBox="1">
            <a:spLocks noGrp="1"/>
          </p:cNvSpPr>
          <p:nvPr>
            <p:ph type="body" idx="1"/>
          </p:nvPr>
        </p:nvSpPr>
        <p:spPr>
          <a:xfrm>
            <a:off x="944880" y="1145325"/>
            <a:ext cx="10102500" cy="5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4606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IN" sz="4000" dirty="0">
                <a:solidFill>
                  <a:schemeClr val="dk1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Receive order 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>
                <a:ea typeface="Tahoma" panose="020B0604030504040204" pitchFamily="34" charset="0"/>
                <a:cs typeface="Times New Roman" panose="02020603050405020304" pitchFamily="18" charset="0"/>
              </a:rPr>
              <a:t>        Receives order from customer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>
                <a:ea typeface="Tahoma" panose="020B0604030504040204" pitchFamily="34" charset="0"/>
                <a:cs typeface="Times New Roman" panose="02020603050405020304" pitchFamily="18" charset="0"/>
              </a:rPr>
              <a:t>        Input : book detail , quantity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28600" lvl="0" indent="-24606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IN" sz="4000" dirty="0">
                <a:solidFill>
                  <a:schemeClr val="dk1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Prepare bill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>
                <a:ea typeface="Tahoma" panose="020B0604030504040204" pitchFamily="34" charset="0"/>
                <a:cs typeface="Times New Roman" panose="02020603050405020304" pitchFamily="18" charset="0"/>
              </a:rPr>
              <a:t>        Calculate total prices and grand total, generates customers bill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>
                <a:ea typeface="Tahoma" panose="020B0604030504040204" pitchFamily="34" charset="0"/>
                <a:cs typeface="Times New Roman" panose="02020603050405020304" pitchFamily="18" charset="0"/>
              </a:rPr>
              <a:t>        Input : book detail , quantity ,customer detail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>
                <a:ea typeface="Tahoma" panose="020B0604030504040204" pitchFamily="34" charset="0"/>
                <a:cs typeface="Times New Roman" panose="02020603050405020304" pitchFamily="18" charset="0"/>
              </a:rPr>
              <a:t>        Output : printed bill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28600" lvl="0" indent="-23375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IN" sz="3800" dirty="0">
                <a:solidFill>
                  <a:schemeClr val="dk1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Update stock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>
                <a:ea typeface="Tahoma" panose="020B0604030504040204" pitchFamily="34" charset="0"/>
                <a:cs typeface="Times New Roman" panose="02020603050405020304" pitchFamily="18" charset="0"/>
              </a:rPr>
              <a:t>        Updates stock based on quantity of sold books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>
                <a:ea typeface="Tahoma" panose="020B0604030504040204" pitchFamily="34" charset="0"/>
                <a:cs typeface="Times New Roman" panose="02020603050405020304" pitchFamily="18" charset="0"/>
              </a:rPr>
              <a:t>        Input : book detail , quantity</a:t>
            </a:r>
            <a:endParaRPr dirty="0"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"/>
          <p:cNvSpPr txBox="1">
            <a:spLocks noGrp="1"/>
          </p:cNvSpPr>
          <p:nvPr>
            <p:ph type="title"/>
          </p:nvPr>
        </p:nvSpPr>
        <p:spPr>
          <a:xfrm>
            <a:off x="1143001" y="250222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IN" sz="4400" dirty="0">
                <a:solidFill>
                  <a:schemeClr val="dk1"/>
                </a:solidFill>
              </a:rPr>
              <a:t>         </a:t>
            </a:r>
            <a:r>
              <a:rPr lang="en-IN" sz="4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PURCHASE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1"/>
          </p:nvPr>
        </p:nvSpPr>
        <p:spPr>
          <a:xfrm>
            <a:off x="897924" y="1466334"/>
            <a:ext cx="10536195" cy="490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IN" sz="2800" dirty="0">
                <a:solidFill>
                  <a:schemeClr val="dk1"/>
                </a:solidFill>
              </a:rPr>
              <a:t>Prepare &amp; send order 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/>
              <a:t>       Finds out books to be reordered ,gets supplier details </a:t>
            </a:r>
            <a:r>
              <a:rPr lang="en-IN" dirty="0" err="1"/>
              <a:t>details</a:t>
            </a:r>
            <a:r>
              <a:rPr lang="en-IN" dirty="0"/>
              <a:t> , prepare order , sends order 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/>
              <a:t>      Input : book detail to be reordered ,supplier data 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/>
              <a:t>      Output :printed order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IN" sz="2800" dirty="0">
                <a:solidFill>
                  <a:schemeClr val="dk1"/>
                </a:solidFill>
              </a:rPr>
              <a:t>Update stock 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/>
              <a:t>       Checks delivered books , updates stock based on quantity of delivered books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/>
              <a:t>      Input  : delivered book data with quantity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en-IN" sz="2800" dirty="0">
                <a:solidFill>
                  <a:schemeClr val="dk1"/>
                </a:solidFill>
              </a:rPr>
              <a:t>Manage supplier bill 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/>
              <a:t>       Stores data related to bill given by a supplier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IN" dirty="0"/>
              <a:t>       Input : supplier bill data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"/>
          <p:cNvSpPr txBox="1">
            <a:spLocks noGrp="1"/>
          </p:cNvSpPr>
          <p:nvPr>
            <p:ph type="title"/>
          </p:nvPr>
        </p:nvSpPr>
        <p:spPr>
          <a:xfrm>
            <a:off x="1419899" y="626850"/>
            <a:ext cx="9352200" cy="5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Twentieth Century"/>
              <a:buNone/>
            </a:pPr>
            <a:r>
              <a:rPr lang="en-IN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FEATURE</a:t>
            </a:r>
            <a:br>
              <a:rPr lang="en-IN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7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ircuit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633</Words>
  <Application>Microsoft Office PowerPoint</Application>
  <PresentationFormat>Widescreen</PresentationFormat>
  <Paragraphs>88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Roboto Serif</vt:lpstr>
      <vt:lpstr>Arial</vt:lpstr>
      <vt:lpstr>Calibri</vt:lpstr>
      <vt:lpstr>Georgia</vt:lpstr>
      <vt:lpstr>Segoe UI Semibold</vt:lpstr>
      <vt:lpstr>Rockwell</vt:lpstr>
      <vt:lpstr>Times New Roman</vt:lpstr>
      <vt:lpstr>Twentieth Century</vt:lpstr>
      <vt:lpstr>Tahoma</vt:lpstr>
      <vt:lpstr>Wingdings</vt:lpstr>
      <vt:lpstr>Circuit</vt:lpstr>
      <vt:lpstr>BOOK  STORE MANAGEMENT  SYSTEM  </vt:lpstr>
      <vt:lpstr>A SYSTEM - DESCRIPTION</vt:lpstr>
      <vt:lpstr> A SYSTEM - DESCRIPTION</vt:lpstr>
      <vt:lpstr>LANGUAGES &amp; TOOLS</vt:lpstr>
      <vt:lpstr>MAIN OPERATIONS</vt:lpstr>
      <vt:lpstr>                  MANAGE  BOOK DATA</vt:lpstr>
      <vt:lpstr>MANAGE SALES</vt:lpstr>
      <vt:lpstr>         MANAGE PURCHASE </vt:lpstr>
      <vt:lpstr>PROJECT FEATURE DESCRIPTION</vt:lpstr>
      <vt:lpstr>LOGIN WINDOW</vt:lpstr>
      <vt:lpstr>MAIN WINDOW </vt:lpstr>
      <vt:lpstr>                  MANAGING BOOK </vt:lpstr>
      <vt:lpstr>MANAGING BOOKS</vt:lpstr>
      <vt:lpstr>SELL BOOKS</vt:lpstr>
      <vt:lpstr>  ADVANTAGE</vt:lpstr>
      <vt:lpstr>   CONCLUSION</vt:lpstr>
      <vt:lpstr>THANK YOU..!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 STORE  MANAGEMENT  SYSTEM</dc:title>
  <dc:creator>prathamesh kulkarni</dc:creator>
  <cp:lastModifiedBy>Admin</cp:lastModifiedBy>
  <cp:revision>11</cp:revision>
  <dcterms:created xsi:type="dcterms:W3CDTF">2023-08-14T14:24:49Z</dcterms:created>
  <dcterms:modified xsi:type="dcterms:W3CDTF">2023-08-20T09:22:12Z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